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0" r:id="rId4"/>
    <p:sldId id="264" r:id="rId5"/>
    <p:sldId id="262" r:id="rId6"/>
    <p:sldId id="258" r:id="rId7"/>
    <p:sldId id="263" r:id="rId8"/>
    <p:sldId id="265" r:id="rId9"/>
    <p:sldId id="267" r:id="rId10"/>
    <p:sldId id="266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0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5F34D-08B0-D041-839A-96DF9E696487}" type="datetimeFigureOut">
              <a:rPr lang="en-US" smtClean="0"/>
              <a:t>4/10/17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9E628F-F23C-3743-8C70-0D7A01B92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08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4/10/17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/>
              <a:pPr/>
              <a:t>4/10/17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What-is-openCV" TargetMode="External"/><Relationship Id="rId4" Type="http://schemas.openxmlformats.org/officeDocument/2006/relationships/hyperlink" Target="https://cmusatyalab.github.io/openface/" TargetMode="External"/><Relationship Id="rId5" Type="http://schemas.openxmlformats.org/officeDocument/2006/relationships/hyperlink" Target="https://www.youtube.com/user/sentdex/playlists" TargetMode="External"/><Relationship Id="rId6" Type="http://schemas.openxmlformats.org/officeDocument/2006/relationships/hyperlink" Target="https://github.com/rragundez/PyData" TargetMode="External"/><Relationship Id="rId7" Type="http://schemas.openxmlformats.org/officeDocument/2006/relationships/hyperlink" Target="https://www.analyticsvidhya.com/blog/2016/04/deep-learning-computer-vision-introduction-convolution-neural-networks/" TargetMode="External"/><Relationship Id="rId8" Type="http://schemas.openxmlformats.org/officeDocument/2006/relationships/hyperlink" Target="https://arxiv.org/pdf/1606.03473v1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OpenCV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OpenCV &amp; Face Recognition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Almas Myrzatay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42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5669"/>
          <a:stretch/>
        </p:blipFill>
        <p:spPr>
          <a:xfrm>
            <a:off x="7619998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en-US" dirty="0"/>
              <a:t>My research: Emotion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en-US" dirty="0"/>
              <a:t>Friends TV show</a:t>
            </a:r>
          </a:p>
          <a:p>
            <a:pPr lvl="1"/>
            <a:r>
              <a:rPr lang="en-US" dirty="0"/>
              <a:t>Subtitles and transcript match</a:t>
            </a:r>
          </a:p>
          <a:p>
            <a:r>
              <a:rPr lang="en-US" dirty="0"/>
              <a:t>Recognize characters in the TV show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329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Bibliography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en.wikipedia.org/wiki/OpenCV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www.quora.com/What-is-openCV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https://cmusatyalab.github.io/openface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www.youtube.com/user/sentdex/playlists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github.com/rragundez/PyData</a:t>
            </a:r>
            <a:endParaRPr lang="en-US" dirty="0" smtClean="0"/>
          </a:p>
          <a:p>
            <a:r>
              <a:rPr lang="en-US" dirty="0">
                <a:hlinkClick r:id="rId7"/>
              </a:rPr>
              <a:t>https://www.analyticsvidhya.com/blog/2016/04/deep-learning-computer-vision-introduction-convolution-neural-networks</a:t>
            </a:r>
            <a:r>
              <a:rPr lang="en-US" dirty="0" smtClean="0">
                <a:hlinkClick r:id="rId7"/>
              </a:rPr>
              <a:t>/</a:t>
            </a:r>
            <a:endParaRPr lang="en-US" dirty="0" smtClean="0"/>
          </a:p>
          <a:p>
            <a:r>
              <a:rPr lang="en-US" dirty="0">
                <a:hlinkClick r:id="rId8"/>
              </a:rPr>
              <a:t>https://</a:t>
            </a:r>
            <a:r>
              <a:rPr lang="en-US" dirty="0" smtClean="0">
                <a:hlinkClick r:id="rId8"/>
              </a:rPr>
              <a:t>arxiv.org/pdf/1606.03473v1.pdf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38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741487"/>
            <a:ext cx="9905999" cy="354171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OpenCV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Demo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Face </a:t>
            </a:r>
            <a:r>
              <a:rPr lang="en-US" dirty="0" smtClean="0"/>
              <a:t>Recognition: Overview </a:t>
            </a:r>
            <a:r>
              <a:rPr lang="en-US" dirty="0" smtClean="0"/>
              <a:t>of the process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Existing state-of-the art Face Recognition techniques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Demo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Drawbacks</a:t>
            </a: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My research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Q &amp; A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Bibliography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25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Opencv: </a:t>
            </a:r>
            <a:r>
              <a:rPr lang="en-US" dirty="0"/>
              <a:t>What can you do?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Read and write images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Detection </a:t>
            </a:r>
            <a:r>
              <a:rPr lang="en-US" sz="1800" dirty="0"/>
              <a:t>of faces and its features.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Detection </a:t>
            </a:r>
            <a:r>
              <a:rPr lang="en-US" sz="1800" dirty="0"/>
              <a:t>of shapes like Circle,rectangle etc in a image. E.g Detection of coin in images.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Text </a:t>
            </a:r>
            <a:r>
              <a:rPr lang="en-US" sz="1800" dirty="0"/>
              <a:t>recognition in images. e.g Reading Number Plates/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Modifying </a:t>
            </a:r>
            <a:r>
              <a:rPr lang="en-US" sz="1800" dirty="0"/>
              <a:t>image quality and colors e.g Instagram, </a:t>
            </a:r>
            <a:r>
              <a:rPr lang="en-US" sz="1800" dirty="0" smtClean="0"/>
              <a:t>CamScanner.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Developing </a:t>
            </a:r>
            <a:r>
              <a:rPr lang="en-US" sz="1800" dirty="0"/>
              <a:t>Augmented reality </a:t>
            </a:r>
            <a:r>
              <a:rPr lang="en-US" sz="1800" dirty="0" smtClean="0"/>
              <a:t>apps</a:t>
            </a:r>
            <a:endParaRPr lang="en-US" sz="1800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7716033" y="3420178"/>
            <a:ext cx="3732756" cy="12003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OpenCV (Open Source Computer Vision) is a library of programming functions mainly aimed at real-time computer </a:t>
            </a:r>
            <a:r>
              <a:rPr lang="en-US" dirty="0" smtClean="0"/>
              <a:t>vision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5803" y="755458"/>
            <a:ext cx="1702486" cy="209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687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Demo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342367" y="2630465"/>
            <a:ext cx="67765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Drawing.py</a:t>
            </a:r>
            <a:endParaRPr lang="en-US" sz="2800" dirty="0" smtClean="0"/>
          </a:p>
          <a:p>
            <a:r>
              <a:rPr lang="en-US" sz="2800" dirty="0" err="1" smtClean="0"/>
              <a:t>Thresholding.py</a:t>
            </a:r>
            <a:endParaRPr lang="en-US" sz="2800" dirty="0" smtClean="0"/>
          </a:p>
          <a:p>
            <a:r>
              <a:rPr lang="en-US" sz="2800" dirty="0" err="1" smtClean="0"/>
              <a:t>ColorFiltering.py</a:t>
            </a:r>
            <a:endParaRPr lang="en-US" sz="2800" dirty="0" smtClean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711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586" y="1958317"/>
            <a:ext cx="7753066" cy="433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80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 </a:t>
            </a:r>
            <a:r>
              <a:rPr lang="en-US" dirty="0" smtClean="0"/>
              <a:t>Recognition: Process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823" y="1595798"/>
            <a:ext cx="7766131" cy="504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60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628" y="2249487"/>
            <a:ext cx="4368800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Face recognition: State of the art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n-US" dirty="0"/>
              <a:t>3 Generations of region-based CNN</a:t>
            </a:r>
          </a:p>
          <a:p>
            <a:pPr lvl="1"/>
            <a:r>
              <a:rPr lang="en-US" dirty="0" smtClean="0"/>
              <a:t>Regional </a:t>
            </a:r>
            <a:r>
              <a:rPr lang="en-US" dirty="0"/>
              <a:t>Convolution Neural Network (R-CNN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Fast R-CNN</a:t>
            </a:r>
            <a:endParaRPr lang="en-US" dirty="0"/>
          </a:p>
          <a:p>
            <a:pPr lvl="1"/>
            <a:r>
              <a:rPr lang="en-US" dirty="0"/>
              <a:t>Faster R-CNN</a:t>
            </a:r>
          </a:p>
        </p:txBody>
      </p:sp>
    </p:spTree>
    <p:extLst>
      <p:ext uri="{BB962C8B-B14F-4D97-AF65-F5344CB8AC3E}">
        <p14:creationId xmlns:p14="http://schemas.microsoft.com/office/powerpoint/2010/main" val="2004453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Demo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34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70421"/>
            <a:ext cx="5456279" cy="409220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/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Challenges of object recognition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Variation of view points</a:t>
            </a:r>
          </a:p>
          <a:p>
            <a:r>
              <a:rPr lang="en-US" sz="2000" dirty="0"/>
              <a:t>Lighting/illumination</a:t>
            </a:r>
          </a:p>
          <a:p>
            <a:r>
              <a:rPr lang="en-US" sz="2000" dirty="0"/>
              <a:t>Hidden parts of images</a:t>
            </a:r>
          </a:p>
          <a:p>
            <a:r>
              <a:rPr lang="en-US" sz="2000" dirty="0"/>
              <a:t>Image and background blending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406853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1231</TotalTime>
  <Words>184</Words>
  <Application>Microsoft Macintosh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Trebuchet MS</vt:lpstr>
      <vt:lpstr>Tw Cen MT</vt:lpstr>
      <vt:lpstr>Arial</vt:lpstr>
      <vt:lpstr>Circuit</vt:lpstr>
      <vt:lpstr>OpenCV &amp; Face Recognition</vt:lpstr>
      <vt:lpstr>Outline</vt:lpstr>
      <vt:lpstr>Opencv: What can you do? </vt:lpstr>
      <vt:lpstr>Demo</vt:lpstr>
      <vt:lpstr>Neural networks</vt:lpstr>
      <vt:lpstr>Face Recognition: Process </vt:lpstr>
      <vt:lpstr>Face recognition: State of the art techniques</vt:lpstr>
      <vt:lpstr>Demo</vt:lpstr>
      <vt:lpstr>Challenges of object recognition</vt:lpstr>
      <vt:lpstr>My research: Emotion detection</vt:lpstr>
      <vt:lpstr>Bibliography  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OpenCV &amp; Face Recognition</dc:title>
  <dc:creator>Myrzatay, Almas</dc:creator>
  <cp:lastModifiedBy>Myrzatay, Almas</cp:lastModifiedBy>
  <cp:revision>24</cp:revision>
  <dcterms:created xsi:type="dcterms:W3CDTF">2017-04-09T23:56:04Z</dcterms:created>
  <dcterms:modified xsi:type="dcterms:W3CDTF">2017-04-10T20:43:23Z</dcterms:modified>
</cp:coreProperties>
</file>

<file path=docProps/thumbnail.jpeg>
</file>